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9107-60B2-4A33-B7C2-2EF06F82F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1B60C-900F-484F-865B-0E2FE408B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00495-D0C2-49C2-8C9F-C668CAA3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289C9-5D92-4B0E-849A-7D9D8D47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2A454-DF42-4063-B230-F7DDA560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8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B3FC-A7E0-48BC-BD85-678C46BC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95810-4CEF-4F36-BE4B-ADD2BD11B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8340-994C-4C9A-BEB9-24B2C264E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A8AE8-275A-432F-8D49-8B6205238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ECCA5-6EAE-4A35-85C3-1191233D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9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07A84-D417-4E20-9401-E4C554D64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4A002-DA36-40AE-A07D-7F679D754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11D46-ACBD-4ABE-B99C-F631D307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86102-7FEA-4484-9E71-DB6EE72A8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C697A-F1A1-4D30-BFA2-994CD7DB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01875-FC3A-4754-9663-04A97197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5B192-1BF2-49A7-9296-DC0E53625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3181E-F075-4AFC-984D-35F958B8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DB40-2A5F-4BB9-A820-656A5F44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B77FA-C9F5-44D2-B19D-74F28BED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9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EC93-BD6A-45C4-9980-BB596F55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15882-3449-4A81-A548-2606DACD1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92E1-E8AD-4AA4-86D8-E11185FBE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F6162-0AE0-46BD-821A-D19F6A04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416F-3502-4866-965A-F722108B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9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AD58-1376-4395-B160-D69C43D2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52808-55D4-4A44-B127-1B47BFC66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46022-B7EB-4B0F-B35D-9D30980FA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66BAC-872E-4BF9-A428-6B336B1D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2D433-4416-49C6-8F7B-51832BB5C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13DD3-DA9A-457B-BF65-18C2357F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1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2126B-A379-4A6C-B858-7973E3886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A6176-279F-4C9D-810A-568E077FB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A66FB-F35E-4DF0-9536-CAAF8457B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6531E-0F11-4E45-9AB7-8D64FF2EF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04AA04-9D35-4254-9E9A-686D8CA7B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E889E4-E0B2-4B65-AA63-DFBF2DB4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DCE747-B0B8-4C0A-8D6C-AE63FBB1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A45E6-80F2-4A7E-A475-EE02F48C3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0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4AB3-23B6-40F3-8CA3-8AEC3AAB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E8FE3-FA47-47CF-88D5-677BF98B2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1E77C-4D0A-45CF-9EF1-A9C0EB95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9AC79-D447-4A77-9332-C3ADFCBC0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CEE55-DEFD-4868-8AF9-BDE270ED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06A8B9-0965-4A2B-9286-1965FD54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AD36D-D7C4-4697-B84F-D101869D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F7E7-1F6C-42E4-A056-82152E3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BDEC-F9BD-4BD1-A9D5-D8125801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C3C5F-882F-41B0-9BE0-99B27A6F6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9A14C-6EEF-426F-8A87-47C87B090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98BC6-63F9-4673-A915-0BD61E09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60607-6EAC-4698-91A0-12513DE1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6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4A8D-25C4-4020-83F6-C2BB866EF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63FC5F-BFAE-4513-925E-04D619380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742F32-A513-4C5C-8FBC-1BC2BE015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B4639-DA00-4879-B196-BF428862D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ED9FC-884C-4685-8A19-72E152C2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B2C43-41E2-4855-99FA-FEDF3384F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98EC4-EB14-4099-B4CF-E4061A60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44F01-E913-45DA-88C4-36B31F6D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384E3-CFEF-4F81-AA2B-BFBE897CE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097DB-4432-46A4-B5C7-AABFF69E39AE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FCB14-BBCE-48F7-8022-2358141BA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7BFF2-E6AF-49E2-996B-9AF3C3951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10C9-02D2-4CE2-A422-50FE1731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3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799F4B7-085C-4979-9220-5E09D0EA8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180" y="644237"/>
            <a:ext cx="5663641" cy="556952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10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Gunter, John</dc:creator>
  <cp:lastModifiedBy>Gunter, John</cp:lastModifiedBy>
  <cp:revision>1</cp:revision>
  <dcterms:created xsi:type="dcterms:W3CDTF">2022-06-21T17:59:44Z</dcterms:created>
  <dcterms:modified xsi:type="dcterms:W3CDTF">2022-06-21T18:01:46Z</dcterms:modified>
</cp:coreProperties>
</file>